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314"/>
    <p:restoredTop sz="50000"/>
  </p:normalViewPr>
  <p:slideViewPr>
    <p:cSldViewPr snapToGrid="0" snapToObjects="1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0D36-64AA-F347-8C87-2C4433F4535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C016-C0F9-B64E-B00B-BE7F06CD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4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0D36-64AA-F347-8C87-2C4433F4535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C016-C0F9-B64E-B00B-BE7F06CD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34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0D36-64AA-F347-8C87-2C4433F4535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C016-C0F9-B64E-B00B-BE7F06CD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9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0D36-64AA-F347-8C87-2C4433F4535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C016-C0F9-B64E-B00B-BE7F06CD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7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0D36-64AA-F347-8C87-2C4433F4535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C016-C0F9-B64E-B00B-BE7F06CD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4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0D36-64AA-F347-8C87-2C4433F4535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C016-C0F9-B64E-B00B-BE7F06CD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0D36-64AA-F347-8C87-2C4433F4535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C016-C0F9-B64E-B00B-BE7F06CD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4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0D36-64AA-F347-8C87-2C4433F4535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C016-C0F9-B64E-B00B-BE7F06CD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58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0D36-64AA-F347-8C87-2C4433F4535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C016-C0F9-B64E-B00B-BE7F06CD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0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0D36-64AA-F347-8C87-2C4433F4535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C016-C0F9-B64E-B00B-BE7F06CD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3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0D36-64AA-F347-8C87-2C4433F4535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C016-C0F9-B64E-B00B-BE7F06CD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0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80D36-64AA-F347-8C87-2C4433F4535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4C016-C0F9-B64E-B00B-BE7F06CD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9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Screen Shot 2015-09-02 at 9.27.04 PM.png"/>
          <p:cNvPicPr>
            <a:picLocks noChangeAspect="1"/>
          </p:cNvPicPr>
          <p:nvPr/>
        </p:nvPicPr>
        <p:blipFill>
          <a:blip r:embed="rId2">
            <a:extLst/>
          </a:blip>
          <a:srcRect r="1276" b="16722"/>
          <a:stretch>
            <a:fillRect/>
          </a:stretch>
        </p:blipFill>
        <p:spPr>
          <a:xfrm>
            <a:off x="2104711" y="668897"/>
            <a:ext cx="7742736" cy="538232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6348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Screen Shot 2015-09-02 at 4.42.43 PM.png"/>
          <p:cNvPicPr>
            <a:picLocks noGrp="1" noChangeAspect="1"/>
          </p:cNvPicPr>
          <p:nvPr>
            <p:ph idx="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1325936" y="1330950"/>
            <a:ext cx="8131052" cy="435133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9442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Underdamped</a:t>
            </a:r>
            <a:endParaRPr lang="en-US" dirty="0"/>
          </a:p>
        </p:txBody>
      </p:sp>
      <p:pic>
        <p:nvPicPr>
          <p:cNvPr id="4" name="Screen Shot 2015-09-02 at 4.43.18 PM.png"/>
          <p:cNvPicPr>
            <a:picLocks noGrp="1" noChangeAspect="1"/>
          </p:cNvPicPr>
          <p:nvPr>
            <p:ph idx="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1436893" y="2035461"/>
            <a:ext cx="8508744" cy="435133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725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Overdamped</a:t>
            </a:r>
            <a:endParaRPr lang="en-US" dirty="0"/>
          </a:p>
        </p:txBody>
      </p:sp>
      <p:pic>
        <p:nvPicPr>
          <p:cNvPr id="4" name="Screen Shot 2015-09-02 at 4.43.03 PM.png"/>
          <p:cNvPicPr>
            <a:picLocks noGrp="1" noChangeAspect="1"/>
          </p:cNvPicPr>
          <p:nvPr>
            <p:ph idx="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1995476" y="1825625"/>
            <a:ext cx="8201047" cy="435133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5517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Screen Shot 2015-09-02 at 9.36.22 PM.png"/>
          <p:cNvPicPr>
            <a:picLocks noGrp="1" noChangeAspect="1"/>
          </p:cNvPicPr>
          <p:nvPr>
            <p:ph idx="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2323470" y="821284"/>
            <a:ext cx="6615670" cy="435133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0357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Underdamped</vt:lpstr>
      <vt:lpstr>Overdamped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Jed Wolpaw</cp:lastModifiedBy>
  <cp:revision>2</cp:revision>
  <dcterms:created xsi:type="dcterms:W3CDTF">2017-06-12T19:31:25Z</dcterms:created>
  <dcterms:modified xsi:type="dcterms:W3CDTF">2017-06-13T13:17:35Z</dcterms:modified>
</cp:coreProperties>
</file>